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2" r:id="rId2"/>
    <p:sldId id="289" r:id="rId3"/>
    <p:sldId id="267" r:id="rId4"/>
    <p:sldId id="299" r:id="rId5"/>
    <p:sldId id="290" r:id="rId6"/>
    <p:sldId id="292" r:id="rId7"/>
    <p:sldId id="293" r:id="rId8"/>
    <p:sldId id="294" r:id="rId9"/>
    <p:sldId id="295" r:id="rId10"/>
    <p:sldId id="300" r:id="rId11"/>
    <p:sldId id="296" r:id="rId12"/>
    <p:sldId id="301" r:id="rId13"/>
    <p:sldId id="297" r:id="rId14"/>
    <p:sldId id="298" r:id="rId15"/>
    <p:sldId id="28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7575"/>
    <a:srgbClr val="FF7473"/>
    <a:srgbClr val="6A60A9"/>
    <a:srgbClr val="FBD14B"/>
    <a:srgbClr val="FEC9C9"/>
    <a:srgbClr val="FFFFFF"/>
    <a:srgbClr val="353858"/>
    <a:srgbClr val="34314C"/>
    <a:srgbClr val="353848"/>
    <a:srgbClr val="EF9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2991" autoAdjust="0"/>
  </p:normalViewPr>
  <p:slideViewPr>
    <p:cSldViewPr snapToGrid="0">
      <p:cViewPr varScale="1">
        <p:scale>
          <a:sx n="51" d="100"/>
          <a:sy n="51" d="100"/>
        </p:scale>
        <p:origin x="62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C99BC-B1DD-4CD9-A2D5-0E3220A9A53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FE270-CF99-44EA-B81A-763623259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67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69AE6-BFDC-418E-8010-7481A6C5B6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89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FE270-CF99-44EA-B81A-763623259E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13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FE270-CF99-44EA-B81A-763623259E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91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2F2FE-405A-4BEB-A40B-52C67D15E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491BB2-CE1C-4B30-ACF5-9613314FB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23D92F-A453-48D7-B485-F22C6A2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76E81-20AC-46E3-BDEA-4277D4AF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FD9BA-61EE-4D7E-8661-2E760B25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7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B7335-01A3-4C57-9D7F-76F5D4C9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17C001-A990-46ED-B2DC-B57EE37C5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C2DCC-52E4-4349-922A-93506DB2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83E485-8C8D-4D13-8020-DE402A1E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8C274-45E7-4E6F-9A68-73121447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25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DE60A1-557A-44C6-8DD0-3F983860D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E67918-1CE2-405D-9FCD-65852DABB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50DC1-1DA4-4B18-BABA-AEE7EE99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A817C-5E51-486A-85D3-FBE40C5BD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EBE31B-8668-4DF1-9824-DFC80681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8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642EB-C65C-4290-9ADA-96092B05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2F90A-4FB5-4F2F-BB0E-73E61DFC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35C2-7501-4CAB-B2CD-78B4D722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30719-EA9A-4A0A-BFA6-BD1F3FAA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A3AAE7-E404-4EB7-BE94-0289CCFD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566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645D4-4C1B-4B43-9EDA-F84C82B7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429176-7A4F-4229-AE3A-6CEE5861B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03FAB-0051-4B8B-A545-244E01D2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7C2109-7904-4A72-89BD-569EC015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6449E-D997-468B-AB9B-0BA65CBE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9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7B474-72FE-42D8-A084-EB64073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0FA24-3ACA-4F57-B644-148A1DB362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FC43D-8CD3-480C-8DFA-994E0C115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18AECC-C35D-40E8-970F-EC88A47F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FAE5-959D-4FC1-8D1D-52DA4344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ECE18A-C45A-48B8-B7BA-98E75218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4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A6B1C-5B61-4C4D-9252-C4007D0E5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330337-6F76-4977-9A61-3AF89C378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B9769E-8CA6-42DF-B926-946CD1DC3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068006-A7EB-4484-85C7-EB92FDF89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00F715-F786-4275-BCFC-B1D319437D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B68F8B-8146-4DD6-B3F0-19956E9E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7F676C-48EF-4E3F-A19D-EA48A7D0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324199-F93D-4F85-A67B-6A5F60FB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24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02DDD-020F-4FAA-A7A6-A516FEFB9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B9C336-BD0D-4304-A28B-9E2B24869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C9D7D9-2085-4379-B193-0D281E251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867F0-970E-4E03-A42B-B7873038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2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8BB518-DDBD-48EF-B4D3-E199552A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BE9774-9906-4885-A840-9E652825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D493B3-AB9D-4C62-ACF7-9E80DEBC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52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6735A-6A6D-4BCB-852E-ACC5B185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406DD-65D4-4DAC-BE1C-92041D8F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534A8-5564-4295-8ED9-BB6ADE26D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92018-78EC-4749-929E-F578484F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03AC8-C32E-49E8-AD2C-443FBF64C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0B9DB-027B-4A3D-BDD3-E61D2A8B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3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034D3-F2E6-4C8F-89D8-0EC43386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BA7B55-8193-4E2B-AB8A-B40B67557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9E93F9-4C4B-4B4E-9775-3B6C11CAD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EA6398-D104-450E-BF09-C4FD0496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24EEE9-31D2-4838-AA84-AC86E75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7F3F43-612F-4FDA-8AC0-A327545F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11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A592DF-4338-4451-9F57-C726EE5D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DB377-E68F-487F-A813-50E085C8A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2B9276-7284-4584-8A3B-65EE8CD1E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E4D5B-7371-4259-9016-C8B15DE2E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AD1334-EEFC-4E47-9A4D-098ED859A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03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39367D-41A7-46A9-B7F4-55C77282217A}"/>
              </a:ext>
            </a:extLst>
          </p:cNvPr>
          <p:cNvSpPr txBox="1"/>
          <p:nvPr/>
        </p:nvSpPr>
        <p:spPr>
          <a:xfrm flipH="1">
            <a:off x="3243942" y="4590761"/>
            <a:ext cx="570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2016111813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215CC-B5F4-4AF2-B07B-53B0F4E28C94}"/>
              </a:ext>
            </a:extLst>
          </p:cNvPr>
          <p:cNvSpPr txBox="1"/>
          <p:nvPr/>
        </p:nvSpPr>
        <p:spPr>
          <a:xfrm flipH="1">
            <a:off x="3617731" y="5161473"/>
            <a:ext cx="495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074C69-2D5E-4829-9AA8-AB1FB9BBF279}"/>
              </a:ext>
            </a:extLst>
          </p:cNvPr>
          <p:cNvGrpSpPr/>
          <p:nvPr/>
        </p:nvGrpSpPr>
        <p:grpSpPr>
          <a:xfrm>
            <a:off x="11094720" y="5636228"/>
            <a:ext cx="1097280" cy="1221772"/>
            <a:chOff x="11094720" y="5636228"/>
            <a:chExt cx="1097280" cy="1221772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02C4562B-A6F7-4CAB-9810-97B878ACA5A3}"/>
                </a:ext>
              </a:extLst>
            </p:cNvPr>
            <p:cNvSpPr/>
            <p:nvPr/>
          </p:nvSpPr>
          <p:spPr>
            <a:xfrm rot="5400000" flipH="1" flipV="1">
              <a:off x="11094720" y="5760720"/>
              <a:ext cx="1097280" cy="1097280"/>
            </a:xfrm>
            <a:prstGeom prst="rtTriangle">
              <a:avLst/>
            </a:prstGeom>
            <a:solidFill>
              <a:srgbClr val="1323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D1CFA9E1-39AE-4EFD-9DAC-6313D2E097B6}"/>
                </a:ext>
              </a:extLst>
            </p:cNvPr>
            <p:cNvSpPr/>
            <p:nvPr/>
          </p:nvSpPr>
          <p:spPr>
            <a:xfrm rot="5400000">
              <a:off x="11042634" y="5688314"/>
              <a:ext cx="1201452" cy="1097280"/>
            </a:xfrm>
            <a:custGeom>
              <a:avLst/>
              <a:gdLst>
                <a:gd name="connsiteX0" fmla="*/ 0 w 1097280"/>
                <a:gd name="connsiteY0" fmla="*/ 1097280 h 1097280"/>
                <a:gd name="connsiteX1" fmla="*/ 0 w 1097280"/>
                <a:gd name="connsiteY1" fmla="*/ 0 h 1097280"/>
                <a:gd name="connsiteX2" fmla="*/ 1097280 w 1097280"/>
                <a:gd name="connsiteY2" fmla="*/ 1097280 h 1097280"/>
                <a:gd name="connsiteX3" fmla="*/ 0 w 1097280"/>
                <a:gd name="connsiteY3" fmla="*/ 1097280 h 1097280"/>
                <a:gd name="connsiteX0" fmla="*/ 0 w 1201452"/>
                <a:gd name="connsiteY0" fmla="*/ 923660 h 1097280"/>
                <a:gd name="connsiteX1" fmla="*/ 104172 w 1201452"/>
                <a:gd name="connsiteY1" fmla="*/ 0 h 1097280"/>
                <a:gd name="connsiteX2" fmla="*/ 1201452 w 1201452"/>
                <a:gd name="connsiteY2" fmla="*/ 1097280 h 1097280"/>
                <a:gd name="connsiteX3" fmla="*/ 0 w 1201452"/>
                <a:gd name="connsiteY3" fmla="*/ 92366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452" h="1097280">
                  <a:moveTo>
                    <a:pt x="0" y="923660"/>
                  </a:moveTo>
                  <a:lnTo>
                    <a:pt x="104172" y="0"/>
                  </a:lnTo>
                  <a:lnTo>
                    <a:pt x="1201452" y="1097280"/>
                  </a:lnTo>
                  <a:lnTo>
                    <a:pt x="0" y="9236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267AF1-8D1A-45FE-A493-FE4520B55B77}"/>
              </a:ext>
            </a:extLst>
          </p:cNvPr>
          <p:cNvCxnSpPr>
            <a:cxnSpLocks/>
          </p:cNvCxnSpPr>
          <p:nvPr/>
        </p:nvCxnSpPr>
        <p:spPr>
          <a:xfrm>
            <a:off x="3243943" y="5779677"/>
            <a:ext cx="5541242" cy="0"/>
          </a:xfrm>
          <a:prstGeom prst="line">
            <a:avLst/>
          </a:prstGeom>
          <a:ln w="12700">
            <a:gradFill flip="none" rotWithShape="1">
              <a:gsLst>
                <a:gs pos="100000">
                  <a:srgbClr val="FEC9C9"/>
                </a:gs>
                <a:gs pos="100000">
                  <a:srgbClr val="FEC9C9">
                    <a:lumMod val="0"/>
                    <a:lumOff val="100000"/>
                  </a:srgbClr>
                </a:gs>
                <a:gs pos="0">
                  <a:schemeClr val="tx1"/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857510-AF1E-4FC8-9A3F-74E55C887E49}"/>
              </a:ext>
            </a:extLst>
          </p:cNvPr>
          <p:cNvSpPr txBox="1"/>
          <p:nvPr/>
        </p:nvSpPr>
        <p:spPr>
          <a:xfrm flipH="1">
            <a:off x="2638898" y="2109184"/>
            <a:ext cx="6719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고급 웹 프로그래밍 기말 프로젝트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44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검색 기능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(2)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4C5098-9470-4E60-ABF2-35E47EFF7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3" r="1579"/>
          <a:stretch/>
        </p:blipFill>
        <p:spPr>
          <a:xfrm>
            <a:off x="995680" y="2282680"/>
            <a:ext cx="4826000" cy="2292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B219B1-A118-4830-9F50-D24B11EABF4F}"/>
              </a:ext>
            </a:extLst>
          </p:cNvPr>
          <p:cNvSpPr txBox="1"/>
          <p:nvPr/>
        </p:nvSpPr>
        <p:spPr>
          <a:xfrm>
            <a:off x="6242736" y="1991256"/>
            <a:ext cx="5918468" cy="3270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지도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이용해 친구 주소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지도의 마커를 갱신한다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로컬 스토리지에 저장된 친구들의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주소값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가지고 온다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콤마로 나뉘어진 스트링이 들어오기 때문에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split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분리한 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배열로 만든다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혹시 마커를 꼭지점으로 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폴리곤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도형이 지도에 그려져 있다면 삭제한다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위에서 만든 배열을 가지고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getElementById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+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innerHTML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 주소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작성한다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위에서 만든 배열을 가지고 마커들을 표시한다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마커간 선을 그리기 위해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폴리곤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도형을 만들어 지도에 표시한다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마커가 지도화면에 보이게 하기 위해 다음 지도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bound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지도의 중심과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변경시킨다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9C3859-AACC-48A1-A18B-33429B830303}"/>
              </a:ext>
            </a:extLst>
          </p:cNvPr>
          <p:cNvSpPr/>
          <p:nvPr/>
        </p:nvSpPr>
        <p:spPr>
          <a:xfrm>
            <a:off x="1416736" y="3468381"/>
            <a:ext cx="1631264" cy="229859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CC2E5D-0C0D-4487-82E7-F8D656926628}"/>
              </a:ext>
            </a:extLst>
          </p:cNvPr>
          <p:cNvSpPr/>
          <p:nvPr/>
        </p:nvSpPr>
        <p:spPr>
          <a:xfrm>
            <a:off x="3759012" y="3112781"/>
            <a:ext cx="1778187" cy="893685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9E7DA-319C-4AD3-A1D3-27E79E43B5EB}"/>
              </a:ext>
            </a:extLst>
          </p:cNvPr>
          <p:cNvSpPr txBox="1"/>
          <p:nvPr/>
        </p:nvSpPr>
        <p:spPr>
          <a:xfrm>
            <a:off x="3892129" y="398311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지도의 마커 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B298A-E1AE-40BD-AD8D-550DDBA760D1}"/>
              </a:ext>
            </a:extLst>
          </p:cNvPr>
          <p:cNvSpPr txBox="1"/>
          <p:nvPr/>
        </p:nvSpPr>
        <p:spPr>
          <a:xfrm>
            <a:off x="1654798" y="3685313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친구주소 </a:t>
            </a:r>
            <a:r>
              <a:rPr lang="en-US" altLang="ko-KR" sz="14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endParaRPr lang="ko-KR" altLang="en-US" sz="14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2D67BD6-6A25-4357-9ECA-062CDD49FC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2" t="48611" r="8805" b="25338"/>
          <a:stretch/>
        </p:blipFill>
        <p:spPr>
          <a:xfrm>
            <a:off x="3376608" y="4790639"/>
            <a:ext cx="2691551" cy="1185036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FBEF7B-6A16-4164-BF4D-54F8FF1B03A8}"/>
              </a:ext>
            </a:extLst>
          </p:cNvPr>
          <p:cNvSpPr/>
          <p:nvPr/>
        </p:nvSpPr>
        <p:spPr>
          <a:xfrm>
            <a:off x="3376608" y="4736209"/>
            <a:ext cx="2691551" cy="1273682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BA5DA8-8BF1-453A-9E24-224A2F96987E}"/>
              </a:ext>
            </a:extLst>
          </p:cNvPr>
          <p:cNvSpPr txBox="1"/>
          <p:nvPr/>
        </p:nvSpPr>
        <p:spPr>
          <a:xfrm>
            <a:off x="4090722" y="5975675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폴리곤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도형</a:t>
            </a:r>
          </a:p>
        </p:txBody>
      </p:sp>
    </p:spTree>
    <p:extLst>
      <p:ext uri="{BB962C8B-B14F-4D97-AF65-F5344CB8AC3E}">
        <p14:creationId xmlns:p14="http://schemas.microsoft.com/office/powerpoint/2010/main" val="149610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 찾기 기능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(1)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B4DD6-6AB8-4195-A68E-5785F0419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3" r="1053"/>
          <a:stretch/>
        </p:blipFill>
        <p:spPr>
          <a:xfrm>
            <a:off x="851581" y="1967955"/>
            <a:ext cx="4642234" cy="21936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8314A5-2C4E-4AF3-A241-87825DB85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8" t="7169" r="35395" b="74957"/>
          <a:stretch/>
        </p:blipFill>
        <p:spPr>
          <a:xfrm>
            <a:off x="5885314" y="440007"/>
            <a:ext cx="2734810" cy="9080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01A990-232B-49A5-9F9F-BEDE726BE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3" r="1447"/>
          <a:stretch/>
        </p:blipFill>
        <p:spPr>
          <a:xfrm>
            <a:off x="851581" y="4256185"/>
            <a:ext cx="4642234" cy="22023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ACD158-4571-4460-AA0C-BFA35CCCCC0F}"/>
              </a:ext>
            </a:extLst>
          </p:cNvPr>
          <p:cNvSpPr txBox="1"/>
          <p:nvPr/>
        </p:nvSpPr>
        <p:spPr>
          <a:xfrm>
            <a:off x="5885314" y="2056831"/>
            <a:ext cx="6050444" cy="2100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지도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마커들의 중심지점에 새로운 마커를 등록한다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searchCenter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지점을 모든 마커가 보이게 하는 지도의 중심이라고 가정한다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getCategory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부터 현재 중심의 위치를 가지고 있는 객체를 받아와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지점에 마커를 등록합니다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중심위치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저장합니다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위도와 경도로 이루어진 좌표 값을 이름 주소 값으로 변환해 주기 위해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setCurrentLocation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함수를 부릅니다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D3BD1F-210C-48F9-ADD4-FB2EEDE9B530}"/>
              </a:ext>
            </a:extLst>
          </p:cNvPr>
          <p:cNvSpPr/>
          <p:nvPr/>
        </p:nvSpPr>
        <p:spPr>
          <a:xfrm>
            <a:off x="3464337" y="5029841"/>
            <a:ext cx="1778187" cy="893685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D136B7-562A-45A9-903D-974A0338ACC2}"/>
              </a:ext>
            </a:extLst>
          </p:cNvPr>
          <p:cNvSpPr txBox="1"/>
          <p:nvPr/>
        </p:nvSpPr>
        <p:spPr>
          <a:xfrm>
            <a:off x="3684016" y="5923526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마커 등록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C8117089-CF67-4CC8-B25F-4571CAA4E2D1}"/>
              </a:ext>
            </a:extLst>
          </p:cNvPr>
          <p:cNvSpPr/>
          <p:nvPr/>
        </p:nvSpPr>
        <p:spPr>
          <a:xfrm>
            <a:off x="3037840" y="3931920"/>
            <a:ext cx="426497" cy="450973"/>
          </a:xfrm>
          <a:prstGeom prst="downArrow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2B0A3FE-BA4A-42D5-A8BF-B8DB153F4AD2}"/>
              </a:ext>
            </a:extLst>
          </p:cNvPr>
          <p:cNvSpPr/>
          <p:nvPr/>
        </p:nvSpPr>
        <p:spPr>
          <a:xfrm>
            <a:off x="5770657" y="407469"/>
            <a:ext cx="2937054" cy="1051845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B6E367-766C-47A6-816F-EA9C87559F48}"/>
              </a:ext>
            </a:extLst>
          </p:cNvPr>
          <p:cNvSpPr txBox="1"/>
          <p:nvPr/>
        </p:nvSpPr>
        <p:spPr>
          <a:xfrm>
            <a:off x="7023791" y="1491852"/>
            <a:ext cx="677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AC5CAE-27F2-4A0A-87A3-70AFECFB887B}"/>
              </a:ext>
            </a:extLst>
          </p:cNvPr>
          <p:cNvSpPr txBox="1"/>
          <p:nvPr/>
        </p:nvSpPr>
        <p:spPr>
          <a:xfrm>
            <a:off x="5885314" y="4478673"/>
            <a:ext cx="6050444" cy="1423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REST 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이름 주소 값으로 받아온다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setCurrentLocation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serchCenter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저장한 중심위치의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jquery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ajax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변환된 값을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json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파일의 형태로 받아온다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중 이름 주소 값으로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받아오기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위해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파싱하여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address_name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받아옵니다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이 값을 저장합니다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56DB9D5-B829-49C2-ABB9-331B109047F6}"/>
              </a:ext>
            </a:extLst>
          </p:cNvPr>
          <p:cNvSpPr/>
          <p:nvPr/>
        </p:nvSpPr>
        <p:spPr>
          <a:xfrm>
            <a:off x="1277904" y="3585463"/>
            <a:ext cx="835783" cy="240288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00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 찾기 기능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(2)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01A990-232B-49A5-9F9F-BEDE726BE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5" t="46264" r="8761" b="25591"/>
          <a:stretch/>
        </p:blipFill>
        <p:spPr>
          <a:xfrm>
            <a:off x="805722" y="3034461"/>
            <a:ext cx="3505200" cy="15763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296E9E-8249-4C20-8512-51A5760C9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2" t="45038" r="9351" b="25004"/>
          <a:stretch/>
        </p:blipFill>
        <p:spPr>
          <a:xfrm>
            <a:off x="800641" y="4714441"/>
            <a:ext cx="3490625" cy="17062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2F6B4D7-BE1A-466B-8F03-2DA6E2CE10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8" t="7169" r="35395" b="74957"/>
          <a:stretch/>
        </p:blipFill>
        <p:spPr>
          <a:xfrm>
            <a:off x="4055124" y="430817"/>
            <a:ext cx="2734810" cy="9080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247D64-FF2C-4DC6-8F30-6E7A3EF996D9}"/>
              </a:ext>
            </a:extLst>
          </p:cNvPr>
          <p:cNvSpPr txBox="1"/>
          <p:nvPr/>
        </p:nvSpPr>
        <p:spPr>
          <a:xfrm>
            <a:off x="4960600" y="1991256"/>
            <a:ext cx="6050444" cy="4378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지도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중심 지점을 가장 가까운 랜드마크로 이동한다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getCategory</a:t>
            </a:r>
            <a:r>
              <a:rPr lang="en-US" altLang="ko-KR" sz="1400" dirty="0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placeSearchCB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form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select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태그를 이용하여 랜드마크를 선택할 수 있게 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value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다음 지도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제공하는 랜드마크 찾기에서 지정한 값입니다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지도를 각 마커가 다 보일 수 있게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bound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다시 지정합니다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찾기를 하기 전에 만약 등록 한 장소가 없거나 한 곳 뿐일때는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alert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출력합니다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select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태그에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등록했기 때문에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getElementById+selectedIndex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이용하여 값을 받습니다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만약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지정안함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선택할 경우 바로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searchCenter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함수로 이동합니다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그렇지 않으면 다음 지도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categorySearch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장소 검색 객체를 생성합니다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객체는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placeSearchCB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콜백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함수를 부르고 검색이 되면 중심에서 가장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가까운 곳을 선택하고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결과가 없으면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출력하고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‘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지정안함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중심 장소를 찾습니다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좌표에서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1km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이내의 랜드마크를 찾는 것이기 때문에 지도의 크기에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따라서 안보이는 곳에 찍힐 수 있습니다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F9B57DB-4041-470A-BF79-56D7B8D70DA0}"/>
              </a:ext>
            </a:extLst>
          </p:cNvPr>
          <p:cNvSpPr/>
          <p:nvPr/>
        </p:nvSpPr>
        <p:spPr>
          <a:xfrm>
            <a:off x="3940467" y="398279"/>
            <a:ext cx="2937054" cy="1051845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0910F-6663-42D9-B758-787A986F7035}"/>
              </a:ext>
            </a:extLst>
          </p:cNvPr>
          <p:cNvSpPr txBox="1"/>
          <p:nvPr/>
        </p:nvSpPr>
        <p:spPr>
          <a:xfrm>
            <a:off x="4800111" y="1468035"/>
            <a:ext cx="121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참여 수 부족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D874ADA5-00DF-49B5-BDF1-64668CAAF71E}"/>
              </a:ext>
            </a:extLst>
          </p:cNvPr>
          <p:cNvSpPr/>
          <p:nvPr/>
        </p:nvSpPr>
        <p:spPr>
          <a:xfrm>
            <a:off x="2345073" y="4464318"/>
            <a:ext cx="426497" cy="450973"/>
          </a:xfrm>
          <a:prstGeom prst="downArrow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5775989-5E18-438C-A5F4-BCA473723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9" t="75901" r="60921" b="11630"/>
          <a:stretch/>
        </p:blipFill>
        <p:spPr>
          <a:xfrm>
            <a:off x="800641" y="2052398"/>
            <a:ext cx="3667760" cy="87493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D05B68E-528F-4EDD-BDE0-42A37A9F7728}"/>
              </a:ext>
            </a:extLst>
          </p:cNvPr>
          <p:cNvSpPr/>
          <p:nvPr/>
        </p:nvSpPr>
        <p:spPr>
          <a:xfrm>
            <a:off x="1469975" y="1986125"/>
            <a:ext cx="2370505" cy="369332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CF9CCB7-FA67-46B6-977B-47D241B731F2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>
            <a:off x="3840480" y="2170791"/>
            <a:ext cx="1120120" cy="2009526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81A5B1FB-AA70-4515-BB19-9B9BE7747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241" y="569398"/>
            <a:ext cx="2791594" cy="817888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2283AB3-28AB-44A5-856F-F295EA734333}"/>
              </a:ext>
            </a:extLst>
          </p:cNvPr>
          <p:cNvSpPr/>
          <p:nvPr/>
        </p:nvSpPr>
        <p:spPr>
          <a:xfrm>
            <a:off x="7353793" y="398278"/>
            <a:ext cx="2937054" cy="1051845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060DE-8E3A-4E62-B7D0-10D9150186C7}"/>
              </a:ext>
            </a:extLst>
          </p:cNvPr>
          <p:cNvSpPr txBox="1"/>
          <p:nvPr/>
        </p:nvSpPr>
        <p:spPr>
          <a:xfrm>
            <a:off x="7835621" y="1486166"/>
            <a:ext cx="197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근처에 랜드마크 없음</a:t>
            </a:r>
          </a:p>
        </p:txBody>
      </p:sp>
    </p:spTree>
    <p:extLst>
      <p:ext uri="{BB962C8B-B14F-4D97-AF65-F5344CB8AC3E}">
        <p14:creationId xmlns:p14="http://schemas.microsoft.com/office/powerpoint/2010/main" val="261777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삭제 기능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513233-A30F-4977-BBBE-CEA3F9560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3" r="921"/>
          <a:stretch/>
        </p:blipFill>
        <p:spPr>
          <a:xfrm>
            <a:off x="713874" y="2088441"/>
            <a:ext cx="4401541" cy="20771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C89BBB-2712-484E-BF8E-8D9F8A709D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b="4445"/>
          <a:stretch/>
        </p:blipFill>
        <p:spPr>
          <a:xfrm>
            <a:off x="713874" y="4267923"/>
            <a:ext cx="4422006" cy="2077112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82FDF14-396A-4F64-A779-DEFFB256F732}"/>
              </a:ext>
            </a:extLst>
          </p:cNvPr>
          <p:cNvSpPr/>
          <p:nvPr/>
        </p:nvSpPr>
        <p:spPr>
          <a:xfrm>
            <a:off x="2701395" y="3990383"/>
            <a:ext cx="426497" cy="450973"/>
          </a:xfrm>
          <a:prstGeom prst="downArrow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5676AA-3ADC-42C4-8D25-C40A59EE4D7C}"/>
              </a:ext>
            </a:extLst>
          </p:cNvPr>
          <p:cNvSpPr/>
          <p:nvPr/>
        </p:nvSpPr>
        <p:spPr>
          <a:xfrm>
            <a:off x="995680" y="3126996"/>
            <a:ext cx="1705715" cy="450973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81C99F-9903-443A-8805-6CED94F1D280}"/>
              </a:ext>
            </a:extLst>
          </p:cNvPr>
          <p:cNvSpPr/>
          <p:nvPr/>
        </p:nvSpPr>
        <p:spPr>
          <a:xfrm>
            <a:off x="995679" y="5230187"/>
            <a:ext cx="1705716" cy="317628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0C396C-323B-4864-A7E3-5FE73A9BBD96}"/>
              </a:ext>
            </a:extLst>
          </p:cNvPr>
          <p:cNvSpPr/>
          <p:nvPr/>
        </p:nvSpPr>
        <p:spPr>
          <a:xfrm>
            <a:off x="3177415" y="2848613"/>
            <a:ext cx="1705715" cy="729356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8C19804-69C7-4BA7-B3E8-E11B06A8A8F1}"/>
              </a:ext>
            </a:extLst>
          </p:cNvPr>
          <p:cNvSpPr/>
          <p:nvPr/>
        </p:nvSpPr>
        <p:spPr>
          <a:xfrm>
            <a:off x="3162175" y="5024323"/>
            <a:ext cx="1705715" cy="729356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F6409-C0C5-4D57-AEA0-1B0CE03A11EE}"/>
              </a:ext>
            </a:extLst>
          </p:cNvPr>
          <p:cNvSpPr txBox="1"/>
          <p:nvPr/>
        </p:nvSpPr>
        <p:spPr>
          <a:xfrm>
            <a:off x="5417686" y="3044977"/>
            <a:ext cx="6050444" cy="1669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정보를 삭제한다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resetAllData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등록한 친구들의 주소 정보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주소 값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removeItem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삭제한다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지도의 마커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마커를 삭제한다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폴리곤의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경우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처리한다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지도의 중심 좌표와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변경한다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삭제한 정보를 반영하기 위해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함수를 호출한다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964364E-F06E-4EC7-A3B6-9E1CA984F4DC}"/>
              </a:ext>
            </a:extLst>
          </p:cNvPr>
          <p:cNvSpPr/>
          <p:nvPr/>
        </p:nvSpPr>
        <p:spPr>
          <a:xfrm>
            <a:off x="1191394" y="3769260"/>
            <a:ext cx="1236846" cy="221123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1A2A349-6A6E-4AAB-8685-448A9EBD9769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2428240" y="3879821"/>
            <a:ext cx="2989446" cy="1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113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99489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알리기 기능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F725B1-BF8A-4037-BA8D-46CA6FB3C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" b="6036"/>
          <a:stretch/>
        </p:blipFill>
        <p:spPr>
          <a:xfrm>
            <a:off x="995680" y="2476428"/>
            <a:ext cx="4604084" cy="24560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50DEA-F822-40CD-9514-C2BACF982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4" t="7170" r="35899" b="75626"/>
          <a:stretch/>
        </p:blipFill>
        <p:spPr>
          <a:xfrm>
            <a:off x="3185650" y="384713"/>
            <a:ext cx="2680646" cy="856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50C714-595B-42A8-82A5-7A35A7AF8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65" y="3807194"/>
            <a:ext cx="1421989" cy="25292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7DE81E-C7B4-4933-89F1-335436882DB2}"/>
              </a:ext>
            </a:extLst>
          </p:cNvPr>
          <p:cNvSpPr txBox="1"/>
          <p:nvPr/>
        </p:nvSpPr>
        <p:spPr>
          <a:xfrm>
            <a:off x="6096000" y="1113914"/>
            <a:ext cx="6050444" cy="2162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카카오톡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 공유 기능을 이용하여 모임 장소를 전송한다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sendCurrentLocation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카카오톡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닉네임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 사진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중심 장소의 이름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주소값을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가져온다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전송하기에 앞서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1.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등록된 장소가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곳 이하면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보내고 모임장소를 전송하지 않는다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2.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장소의 이름 주소 값이 없을 경우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보내고 전송하지 않는다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링크를 보낸다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9E4AFDD-733F-4601-9833-FA4811B902C4}"/>
              </a:ext>
            </a:extLst>
          </p:cNvPr>
          <p:cNvSpPr/>
          <p:nvPr/>
        </p:nvSpPr>
        <p:spPr>
          <a:xfrm>
            <a:off x="2103119" y="4438180"/>
            <a:ext cx="746243" cy="206864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FB8EF6B-B9FD-492F-8E3A-EB704B2B5503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2849362" y="2194979"/>
            <a:ext cx="3246638" cy="2346633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654A45C-3E59-498D-9E1E-4FB1485B1783}"/>
              </a:ext>
            </a:extLst>
          </p:cNvPr>
          <p:cNvSpPr/>
          <p:nvPr/>
        </p:nvSpPr>
        <p:spPr>
          <a:xfrm>
            <a:off x="901575" y="2442591"/>
            <a:ext cx="1475865" cy="1995590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5525274-2250-44FF-859B-249A3DF6ABD4}"/>
              </a:ext>
            </a:extLst>
          </p:cNvPr>
          <p:cNvSpPr/>
          <p:nvPr/>
        </p:nvSpPr>
        <p:spPr>
          <a:xfrm flipH="1">
            <a:off x="3144545" y="361939"/>
            <a:ext cx="2711941" cy="840686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F33557-BADF-4A21-9B35-4814AD01192A}"/>
              </a:ext>
            </a:extLst>
          </p:cNvPr>
          <p:cNvSpPr txBox="1"/>
          <p:nvPr/>
        </p:nvSpPr>
        <p:spPr>
          <a:xfrm>
            <a:off x="4181132" y="1149390"/>
            <a:ext cx="677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15E8F57-7573-47EC-999A-2D23C68667FB}"/>
              </a:ext>
            </a:extLst>
          </p:cNvPr>
          <p:cNvSpPr/>
          <p:nvPr/>
        </p:nvSpPr>
        <p:spPr>
          <a:xfrm flipH="1">
            <a:off x="6805281" y="3657465"/>
            <a:ext cx="3681381" cy="2766484"/>
          </a:xfrm>
          <a:prstGeom prst="roundRect">
            <a:avLst/>
          </a:prstGeom>
          <a:noFill/>
          <a:ln w="38100">
            <a:solidFill>
              <a:srgbClr val="CB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707EA0C-4ED6-4A9A-B77A-59AA709BC4EF}"/>
              </a:ext>
            </a:extLst>
          </p:cNvPr>
          <p:cNvSpPr/>
          <p:nvPr/>
        </p:nvSpPr>
        <p:spPr>
          <a:xfrm flipH="1">
            <a:off x="7839566" y="5791065"/>
            <a:ext cx="408322" cy="189111"/>
          </a:xfrm>
          <a:prstGeom prst="roundRect">
            <a:avLst/>
          </a:prstGeom>
          <a:noFill/>
          <a:ln w="38100">
            <a:solidFill>
              <a:srgbClr val="CB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EF54C3C-C0C3-48A1-B7B5-6BE6738A85E5}"/>
              </a:ext>
            </a:extLst>
          </p:cNvPr>
          <p:cNvCxnSpPr>
            <a:cxnSpLocks/>
            <a:stCxn id="31" idx="1"/>
            <a:endCxn id="43" idx="1"/>
          </p:cNvCxnSpPr>
          <p:nvPr/>
        </p:nvCxnSpPr>
        <p:spPr>
          <a:xfrm flipV="1">
            <a:off x="8247888" y="5049936"/>
            <a:ext cx="616628" cy="835685"/>
          </a:xfrm>
          <a:prstGeom prst="straightConnector1">
            <a:avLst/>
          </a:prstGeom>
          <a:ln>
            <a:solidFill>
              <a:srgbClr val="CB7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5760231-1F78-4586-9175-39BEC155C809}"/>
              </a:ext>
            </a:extLst>
          </p:cNvPr>
          <p:cNvSpPr/>
          <p:nvPr/>
        </p:nvSpPr>
        <p:spPr>
          <a:xfrm flipH="1">
            <a:off x="7315200" y="5791065"/>
            <a:ext cx="477362" cy="189111"/>
          </a:xfrm>
          <a:prstGeom prst="roundRect">
            <a:avLst/>
          </a:prstGeom>
          <a:noFill/>
          <a:ln w="38100">
            <a:solidFill>
              <a:srgbClr val="CB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70DF17-580C-4834-A29E-6317FB2131FB}"/>
              </a:ext>
            </a:extLst>
          </p:cNvPr>
          <p:cNvCxnSpPr>
            <a:cxnSpLocks/>
            <a:stCxn id="34" idx="3"/>
            <a:endCxn id="38" idx="3"/>
          </p:cNvCxnSpPr>
          <p:nvPr/>
        </p:nvCxnSpPr>
        <p:spPr>
          <a:xfrm flipH="1" flipV="1">
            <a:off x="6543952" y="5880493"/>
            <a:ext cx="771248" cy="5128"/>
          </a:xfrm>
          <a:prstGeom prst="straightConnector1">
            <a:avLst/>
          </a:prstGeom>
          <a:ln>
            <a:solidFill>
              <a:srgbClr val="CB7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5B3792-C443-4806-96E6-1D472E7AEC45}"/>
              </a:ext>
            </a:extLst>
          </p:cNvPr>
          <p:cNvSpPr txBox="1"/>
          <p:nvPr/>
        </p:nvSpPr>
        <p:spPr>
          <a:xfrm>
            <a:off x="4416699" y="5680438"/>
            <a:ext cx="2127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form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정해져 있어서 링크로 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연결되지 않습니다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누르지 마세요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A7092A5-3DEB-4657-B1D5-5FBA10C1B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16" y="3785313"/>
            <a:ext cx="1421989" cy="25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276AA7-4062-44D2-92F4-B1E874D81627}"/>
              </a:ext>
            </a:extLst>
          </p:cNvPr>
          <p:cNvCxnSpPr>
            <a:cxnSpLocks/>
          </p:cNvCxnSpPr>
          <p:nvPr/>
        </p:nvCxnSpPr>
        <p:spPr>
          <a:xfrm>
            <a:off x="4020529" y="2222928"/>
            <a:ext cx="410464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F381CD1-0F68-4B37-92A5-50516B839466}"/>
              </a:ext>
            </a:extLst>
          </p:cNvPr>
          <p:cNvCxnSpPr>
            <a:cxnSpLocks/>
          </p:cNvCxnSpPr>
          <p:nvPr/>
        </p:nvCxnSpPr>
        <p:spPr>
          <a:xfrm>
            <a:off x="4043680" y="4378653"/>
            <a:ext cx="410464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E9E698-FEFC-450B-AE99-E6912362A3D6}"/>
              </a:ext>
            </a:extLst>
          </p:cNvPr>
          <p:cNvCxnSpPr>
            <a:cxnSpLocks/>
          </p:cNvCxnSpPr>
          <p:nvPr/>
        </p:nvCxnSpPr>
        <p:spPr>
          <a:xfrm>
            <a:off x="4020529" y="2188205"/>
            <a:ext cx="410464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286F205-459F-4E62-8EFC-B38765ECAF72}"/>
              </a:ext>
            </a:extLst>
          </p:cNvPr>
          <p:cNvCxnSpPr>
            <a:cxnSpLocks/>
          </p:cNvCxnSpPr>
          <p:nvPr/>
        </p:nvCxnSpPr>
        <p:spPr>
          <a:xfrm>
            <a:off x="4043680" y="4419594"/>
            <a:ext cx="410464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B311AF-5FDB-4FF3-9C77-74E3FFB277FD}"/>
              </a:ext>
            </a:extLst>
          </p:cNvPr>
          <p:cNvGrpSpPr/>
          <p:nvPr/>
        </p:nvGrpSpPr>
        <p:grpSpPr>
          <a:xfrm>
            <a:off x="11094720" y="5636228"/>
            <a:ext cx="1097280" cy="1221772"/>
            <a:chOff x="11094720" y="5636228"/>
            <a:chExt cx="1097280" cy="1221772"/>
          </a:xfrm>
        </p:grpSpPr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E5598AAE-2E31-4360-8FCA-112AADCF1F47}"/>
                </a:ext>
              </a:extLst>
            </p:cNvPr>
            <p:cNvSpPr/>
            <p:nvPr/>
          </p:nvSpPr>
          <p:spPr>
            <a:xfrm rot="5400000" flipH="1" flipV="1">
              <a:off x="11094720" y="5760720"/>
              <a:ext cx="1097280" cy="1097280"/>
            </a:xfrm>
            <a:prstGeom prst="rtTriangle">
              <a:avLst/>
            </a:prstGeom>
            <a:solidFill>
              <a:srgbClr val="1323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6" name="직각 삼각형 13">
              <a:extLst>
                <a:ext uri="{FF2B5EF4-FFF2-40B4-BE49-F238E27FC236}">
                  <a16:creationId xmlns:a16="http://schemas.microsoft.com/office/drawing/2014/main" id="{C013C206-0417-4376-901B-D5E1ED80375B}"/>
                </a:ext>
              </a:extLst>
            </p:cNvPr>
            <p:cNvSpPr/>
            <p:nvPr/>
          </p:nvSpPr>
          <p:spPr>
            <a:xfrm rot="5400000">
              <a:off x="11042634" y="5688314"/>
              <a:ext cx="1201452" cy="1097280"/>
            </a:xfrm>
            <a:custGeom>
              <a:avLst/>
              <a:gdLst>
                <a:gd name="connsiteX0" fmla="*/ 0 w 1097280"/>
                <a:gd name="connsiteY0" fmla="*/ 1097280 h 1097280"/>
                <a:gd name="connsiteX1" fmla="*/ 0 w 1097280"/>
                <a:gd name="connsiteY1" fmla="*/ 0 h 1097280"/>
                <a:gd name="connsiteX2" fmla="*/ 1097280 w 1097280"/>
                <a:gd name="connsiteY2" fmla="*/ 1097280 h 1097280"/>
                <a:gd name="connsiteX3" fmla="*/ 0 w 1097280"/>
                <a:gd name="connsiteY3" fmla="*/ 1097280 h 1097280"/>
                <a:gd name="connsiteX0" fmla="*/ 0 w 1201452"/>
                <a:gd name="connsiteY0" fmla="*/ 923660 h 1097280"/>
                <a:gd name="connsiteX1" fmla="*/ 104172 w 1201452"/>
                <a:gd name="connsiteY1" fmla="*/ 0 h 1097280"/>
                <a:gd name="connsiteX2" fmla="*/ 1201452 w 1201452"/>
                <a:gd name="connsiteY2" fmla="*/ 1097280 h 1097280"/>
                <a:gd name="connsiteX3" fmla="*/ 0 w 1201452"/>
                <a:gd name="connsiteY3" fmla="*/ 92366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452" h="1097280">
                  <a:moveTo>
                    <a:pt x="0" y="923660"/>
                  </a:moveTo>
                  <a:lnTo>
                    <a:pt x="104172" y="0"/>
                  </a:lnTo>
                  <a:lnTo>
                    <a:pt x="1201452" y="1097280"/>
                  </a:lnTo>
                  <a:lnTo>
                    <a:pt x="0" y="9236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A969485-0B69-4D83-97CE-BA42365E2E3C}"/>
              </a:ext>
            </a:extLst>
          </p:cNvPr>
          <p:cNvSpPr txBox="1"/>
          <p:nvPr/>
        </p:nvSpPr>
        <p:spPr>
          <a:xfrm>
            <a:off x="4122543" y="2295936"/>
            <a:ext cx="394691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</a:t>
            </a:r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</a:t>
            </a:r>
          </a:p>
          <a:p>
            <a:pPr algn="ctr"/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</a:p>
          <a:p>
            <a:pPr algn="ctr"/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Any Question</a:t>
            </a:r>
          </a:p>
        </p:txBody>
      </p:sp>
    </p:spTree>
    <p:extLst>
      <p:ext uri="{BB962C8B-B14F-4D97-AF65-F5344CB8AC3E}">
        <p14:creationId xmlns:p14="http://schemas.microsoft.com/office/powerpoint/2010/main" val="425646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213F1B-2580-43B9-932E-6F5D0FB678BA}"/>
              </a:ext>
            </a:extLst>
          </p:cNvPr>
          <p:cNvCxnSpPr>
            <a:cxnSpLocks/>
          </p:cNvCxnSpPr>
          <p:nvPr/>
        </p:nvCxnSpPr>
        <p:spPr>
          <a:xfrm>
            <a:off x="4043679" y="1702483"/>
            <a:ext cx="4104641" cy="0"/>
          </a:xfrm>
          <a:prstGeom prst="line">
            <a:avLst/>
          </a:prstGeom>
          <a:ln w="12700">
            <a:gradFill flip="none" rotWithShape="1">
              <a:gsLst>
                <a:gs pos="100000">
                  <a:srgbClr val="FEC9C9"/>
                </a:gs>
                <a:gs pos="100000">
                  <a:srgbClr val="FEC9C9">
                    <a:lumMod val="0"/>
                    <a:lumOff val="100000"/>
                  </a:srgbClr>
                </a:gs>
                <a:gs pos="0">
                  <a:schemeClr val="tx1"/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C0CFBF-719A-45FC-A70C-F64EF119EF5A}"/>
              </a:ext>
            </a:extLst>
          </p:cNvPr>
          <p:cNvSpPr txBox="1"/>
          <p:nvPr/>
        </p:nvSpPr>
        <p:spPr>
          <a:xfrm flipH="1">
            <a:off x="4533898" y="924560"/>
            <a:ext cx="332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15F97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NTE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3235D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1391B85-DE02-404A-ABEF-E4674EB127A4}"/>
              </a:ext>
            </a:extLst>
          </p:cNvPr>
          <p:cNvGrpSpPr/>
          <p:nvPr/>
        </p:nvGrpSpPr>
        <p:grpSpPr>
          <a:xfrm flipV="1">
            <a:off x="11094720" y="0"/>
            <a:ext cx="1097280" cy="1201452"/>
            <a:chOff x="11094720" y="5656548"/>
            <a:chExt cx="1097280" cy="1201452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B4751835-4FF7-4389-ACDD-23778C802091}"/>
                </a:ext>
              </a:extLst>
            </p:cNvPr>
            <p:cNvSpPr/>
            <p:nvPr/>
          </p:nvSpPr>
          <p:spPr>
            <a:xfrm rot="5400000" flipH="1" flipV="1">
              <a:off x="11094720" y="5760720"/>
              <a:ext cx="1097280" cy="1097280"/>
            </a:xfrm>
            <a:prstGeom prst="rtTriangle">
              <a:avLst/>
            </a:prstGeom>
            <a:solidFill>
              <a:srgbClr val="1323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직각 삼각형 13">
              <a:extLst>
                <a:ext uri="{FF2B5EF4-FFF2-40B4-BE49-F238E27FC236}">
                  <a16:creationId xmlns:a16="http://schemas.microsoft.com/office/drawing/2014/main" id="{EE9A517F-6AA0-482A-AA4F-7387AE661723}"/>
                </a:ext>
              </a:extLst>
            </p:cNvPr>
            <p:cNvSpPr/>
            <p:nvPr/>
          </p:nvSpPr>
          <p:spPr>
            <a:xfrm rot="5400000">
              <a:off x="11042634" y="5708634"/>
              <a:ext cx="1201452" cy="1097280"/>
            </a:xfrm>
            <a:custGeom>
              <a:avLst/>
              <a:gdLst>
                <a:gd name="connsiteX0" fmla="*/ 0 w 1097280"/>
                <a:gd name="connsiteY0" fmla="*/ 1097280 h 1097280"/>
                <a:gd name="connsiteX1" fmla="*/ 0 w 1097280"/>
                <a:gd name="connsiteY1" fmla="*/ 0 h 1097280"/>
                <a:gd name="connsiteX2" fmla="*/ 1097280 w 1097280"/>
                <a:gd name="connsiteY2" fmla="*/ 1097280 h 1097280"/>
                <a:gd name="connsiteX3" fmla="*/ 0 w 1097280"/>
                <a:gd name="connsiteY3" fmla="*/ 1097280 h 1097280"/>
                <a:gd name="connsiteX0" fmla="*/ 0 w 1201452"/>
                <a:gd name="connsiteY0" fmla="*/ 923660 h 1097280"/>
                <a:gd name="connsiteX1" fmla="*/ 104172 w 1201452"/>
                <a:gd name="connsiteY1" fmla="*/ 0 h 1097280"/>
                <a:gd name="connsiteX2" fmla="*/ 1201452 w 1201452"/>
                <a:gd name="connsiteY2" fmla="*/ 1097280 h 1097280"/>
                <a:gd name="connsiteX3" fmla="*/ 0 w 1201452"/>
                <a:gd name="connsiteY3" fmla="*/ 92366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452" h="1097280">
                  <a:moveTo>
                    <a:pt x="0" y="923660"/>
                  </a:moveTo>
                  <a:lnTo>
                    <a:pt x="104172" y="0"/>
                  </a:lnTo>
                  <a:lnTo>
                    <a:pt x="1201452" y="1097280"/>
                  </a:lnTo>
                  <a:lnTo>
                    <a:pt x="0" y="9236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394B451-5353-4929-B81B-18C1ADE36930}"/>
              </a:ext>
            </a:extLst>
          </p:cNvPr>
          <p:cNvSpPr/>
          <p:nvPr/>
        </p:nvSpPr>
        <p:spPr>
          <a:xfrm>
            <a:off x="1836619" y="2465408"/>
            <a:ext cx="8644023" cy="3368232"/>
          </a:xfrm>
          <a:prstGeom prst="roundRect">
            <a:avLst>
              <a:gd name="adj" fmla="val 19721"/>
            </a:avLst>
          </a:prstGeom>
          <a:solidFill>
            <a:srgbClr val="FBE8E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A6352F-6353-418A-9E5B-E0F1F647D840}"/>
              </a:ext>
            </a:extLst>
          </p:cNvPr>
          <p:cNvCxnSpPr>
            <a:cxnSpLocks/>
          </p:cNvCxnSpPr>
          <p:nvPr/>
        </p:nvCxnSpPr>
        <p:spPr>
          <a:xfrm>
            <a:off x="2974276" y="2905942"/>
            <a:ext cx="0" cy="2588667"/>
          </a:xfrm>
          <a:prstGeom prst="line">
            <a:avLst/>
          </a:prstGeom>
          <a:ln>
            <a:solidFill>
              <a:srgbClr val="315F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DCA10C-A288-4A15-A756-33E24AAE1724}"/>
              </a:ext>
            </a:extLst>
          </p:cNvPr>
          <p:cNvSpPr txBox="1"/>
          <p:nvPr/>
        </p:nvSpPr>
        <p:spPr>
          <a:xfrm>
            <a:off x="3368184" y="2905942"/>
            <a:ext cx="44880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solidFill>
                  <a:srgbClr val="315F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소개</a:t>
            </a:r>
            <a:endParaRPr lang="en-US" altLang="ko-KR" sz="2800" spc="-15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-150" dirty="0">
                <a:solidFill>
                  <a:srgbClr val="315F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endParaRPr lang="en-US" altLang="ko-KR" sz="2800" spc="-15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 찾기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알리기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검색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삭제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22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Introduction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EDB548-2B82-42D9-95D1-63DAD93EBDCE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 ☆ 여 ☆라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44A7446-932B-4121-BA8A-6839CDFF8040}"/>
              </a:ext>
            </a:extLst>
          </p:cNvPr>
          <p:cNvSpPr/>
          <p:nvPr/>
        </p:nvSpPr>
        <p:spPr>
          <a:xfrm>
            <a:off x="1191394" y="2192482"/>
            <a:ext cx="9809686" cy="3647557"/>
          </a:xfrm>
          <a:prstGeom prst="roundRect">
            <a:avLst>
              <a:gd name="adj" fmla="val 19721"/>
            </a:avLst>
          </a:prstGeom>
          <a:solidFill>
            <a:srgbClr val="FBE8E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9863-AE5B-4536-AA0B-23289E248710}"/>
              </a:ext>
            </a:extLst>
          </p:cNvPr>
          <p:cNvSpPr txBox="1"/>
          <p:nvPr/>
        </p:nvSpPr>
        <p:spPr>
          <a:xfrm>
            <a:off x="1893068" y="2325412"/>
            <a:ext cx="8405863" cy="29661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친구들이 뿔뿔이 </a:t>
            </a:r>
            <a:r>
              <a:rPr lang="ko-KR" altLang="en-US" dirty="0">
                <a:solidFill>
                  <a:srgbClr val="CB757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흩어져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있을 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어디서 </a:t>
            </a:r>
            <a:r>
              <a:rPr lang="ko-KR" altLang="en-US" dirty="0">
                <a:solidFill>
                  <a:srgbClr val="EF9E9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모이기 애매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할 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모이는 곳을 </a:t>
            </a:r>
            <a:r>
              <a:rPr lang="ko-KR" altLang="en-US" dirty="0">
                <a:solidFill>
                  <a:srgbClr val="35385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결정하기 힘들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당신의 </a:t>
            </a:r>
            <a:r>
              <a:rPr lang="ko-KR" altLang="en-US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 장소를 대신 정해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드립니다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여러분이 사는 곳에서 공평하게 </a:t>
            </a:r>
            <a:r>
              <a:rPr lang="ko-KR" altLang="en-US" dirty="0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중심의 장소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정해 드립니다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57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Introduction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EDB548-2B82-42D9-95D1-63DAD93EBDCE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구조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래픽 3" descr="댄스">
            <a:extLst>
              <a:ext uri="{FF2B5EF4-FFF2-40B4-BE49-F238E27FC236}">
                <a16:creationId xmlns:a16="http://schemas.microsoft.com/office/drawing/2014/main" id="{EB0D290D-7FE4-4D6A-9A5D-D696F890E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0926" y="170467"/>
            <a:ext cx="914400" cy="91440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44D3FB5-0ED0-44EA-8583-A967A822C89A}"/>
              </a:ext>
            </a:extLst>
          </p:cNvPr>
          <p:cNvSpPr/>
          <p:nvPr/>
        </p:nvSpPr>
        <p:spPr>
          <a:xfrm>
            <a:off x="815474" y="2251711"/>
            <a:ext cx="4076566" cy="2467091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E70F78-DAB9-4ABC-A173-62ABF11E6068}"/>
              </a:ext>
            </a:extLst>
          </p:cNvPr>
          <p:cNvSpPr txBox="1"/>
          <p:nvPr/>
        </p:nvSpPr>
        <p:spPr>
          <a:xfrm>
            <a:off x="2853757" y="2902325"/>
            <a:ext cx="1861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모여라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카카오톡 로그인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C4A2C5-0D74-4D70-B30B-737F1F5E6B8A}"/>
              </a:ext>
            </a:extLst>
          </p:cNvPr>
          <p:cNvSpPr/>
          <p:nvPr/>
        </p:nvSpPr>
        <p:spPr>
          <a:xfrm>
            <a:off x="5997074" y="2200247"/>
            <a:ext cx="4076566" cy="2467091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C6EE24-6778-4B4D-8EA6-85B1265CD19E}"/>
              </a:ext>
            </a:extLst>
          </p:cNvPr>
          <p:cNvSpPr txBox="1"/>
          <p:nvPr/>
        </p:nvSpPr>
        <p:spPr>
          <a:xfrm>
            <a:off x="6177280" y="2303176"/>
            <a:ext cx="36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7C3D93-7F0F-44C6-8C00-4A36FA98BA31}"/>
              </a:ext>
            </a:extLst>
          </p:cNvPr>
          <p:cNvSpPr txBox="1"/>
          <p:nvPr/>
        </p:nvSpPr>
        <p:spPr>
          <a:xfrm>
            <a:off x="4234493" y="4907751"/>
            <a:ext cx="1861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css</a:t>
            </a:r>
            <a:r>
              <a:rPr lang="en-US" altLang="ko-KR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템플릿</a:t>
            </a:r>
            <a:r>
              <a:rPr lang="en-US" altLang="ko-KR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 디자인 언급하기</a:t>
            </a:r>
          </a:p>
        </p:txBody>
      </p:sp>
    </p:spTree>
    <p:extLst>
      <p:ext uri="{BB962C8B-B14F-4D97-AF65-F5344CB8AC3E}">
        <p14:creationId xmlns:p14="http://schemas.microsoft.com/office/powerpoint/2010/main" val="782674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3307672" cy="400110"/>
            <a:chOff x="774834" y="1428446"/>
            <a:chExt cx="330767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5" y="1428446"/>
              <a:ext cx="3200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첫번째 화면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(index.html)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화면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7BEF5-B7DF-4578-8C67-30787CCA0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1"/>
          <a:stretch/>
        </p:blipFill>
        <p:spPr>
          <a:xfrm>
            <a:off x="995680" y="2212152"/>
            <a:ext cx="7746262" cy="3627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8A314-51DF-40D9-B6AD-89F83BB28F7B}"/>
              </a:ext>
            </a:extLst>
          </p:cNvPr>
          <p:cNvSpPr txBox="1"/>
          <p:nvPr/>
        </p:nvSpPr>
        <p:spPr>
          <a:xfrm>
            <a:off x="7640377" y="170918"/>
            <a:ext cx="40511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폰트는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 한나체로 변경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-----------------------------------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@font-face {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font-family: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hanna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;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src:url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('fonts/BMHANNAAir_ttf.ttf');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}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body {font-family: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hanna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;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color:white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;}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------------------------------------</a:t>
            </a:r>
          </a:p>
          <a:p>
            <a:pPr marL="342900" indent="-342900">
              <a:buAutoNum type="arabicPeriod"/>
            </a:pP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E525FC-B46F-4545-9B8B-C4E01969FCA5}"/>
              </a:ext>
            </a:extLst>
          </p:cNvPr>
          <p:cNvSpPr/>
          <p:nvPr/>
        </p:nvSpPr>
        <p:spPr>
          <a:xfrm>
            <a:off x="4764497" y="3160546"/>
            <a:ext cx="2181135" cy="1209409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7B378C-359B-422C-96DD-66933E6748F0}"/>
              </a:ext>
            </a:extLst>
          </p:cNvPr>
          <p:cNvCxnSpPr>
            <a:cxnSpLocks/>
          </p:cNvCxnSpPr>
          <p:nvPr/>
        </p:nvCxnSpPr>
        <p:spPr>
          <a:xfrm flipV="1">
            <a:off x="6789420" y="1757976"/>
            <a:ext cx="850957" cy="1402570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936594-BAD8-4CC6-82FC-55B3642A94A9}"/>
              </a:ext>
            </a:extLst>
          </p:cNvPr>
          <p:cNvSpPr/>
          <p:nvPr/>
        </p:nvSpPr>
        <p:spPr>
          <a:xfrm>
            <a:off x="4764497" y="4478413"/>
            <a:ext cx="1331503" cy="379338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B3423E4-BFC0-40E0-8FB4-3B01B2C95286}"/>
              </a:ext>
            </a:extLst>
          </p:cNvPr>
          <p:cNvSpPr/>
          <p:nvPr/>
        </p:nvSpPr>
        <p:spPr>
          <a:xfrm>
            <a:off x="3808187" y="5514930"/>
            <a:ext cx="2181135" cy="379338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20D8CD-978F-4846-A243-010FA71EBC6C}"/>
              </a:ext>
            </a:extLst>
          </p:cNvPr>
          <p:cNvSpPr txBox="1"/>
          <p:nvPr/>
        </p:nvSpPr>
        <p:spPr>
          <a:xfrm>
            <a:off x="6945632" y="6037549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제작자 및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css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템플릿 출처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5F0CFE-E48B-4A82-991D-6B15A8FEB6FF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5989322" y="5704599"/>
            <a:ext cx="956310" cy="517616"/>
          </a:xfrm>
          <a:prstGeom prst="straightConnector1">
            <a:avLst/>
          </a:prstGeom>
          <a:ln w="28575">
            <a:solidFill>
              <a:srgbClr val="FBD14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8194E4-DA4F-443A-A85D-DAFA7170AEB4}"/>
              </a:ext>
            </a:extLst>
          </p:cNvPr>
          <p:cNvSpPr txBox="1"/>
          <p:nvPr/>
        </p:nvSpPr>
        <p:spPr>
          <a:xfrm>
            <a:off x="8949691" y="4155247"/>
            <a:ext cx="3096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카카오톡 </a:t>
            </a:r>
            <a:r>
              <a:rPr lang="en-US" altLang="ko-KR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API(</a:t>
            </a:r>
            <a:r>
              <a:rPr lang="en-US" altLang="ko-KR" dirty="0" err="1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createLoginButton</a:t>
            </a:r>
            <a:r>
              <a:rPr lang="en-US" altLang="ko-KR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이용하여 로그인 기능 구현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AA686-76EE-49D4-900A-9BC2271EE69E}"/>
              </a:ext>
            </a:extLst>
          </p:cNvPr>
          <p:cNvCxnSpPr>
            <a:cxnSpLocks/>
          </p:cNvCxnSpPr>
          <p:nvPr/>
        </p:nvCxnSpPr>
        <p:spPr>
          <a:xfrm flipV="1">
            <a:off x="6096000" y="4369955"/>
            <a:ext cx="2853690" cy="247637"/>
          </a:xfrm>
          <a:prstGeom prst="straightConnector1">
            <a:avLst/>
          </a:prstGeom>
          <a:ln w="28575">
            <a:solidFill>
              <a:srgbClr val="FF747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55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첫번째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기능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971E40-34E5-439A-B3D7-1F6449BB9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3" r="921"/>
          <a:stretch/>
        </p:blipFill>
        <p:spPr>
          <a:xfrm>
            <a:off x="1191394" y="2278559"/>
            <a:ext cx="7491663" cy="353535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4112EC-A7FD-410E-8988-B089D9A67041}"/>
              </a:ext>
            </a:extLst>
          </p:cNvPr>
          <p:cNvSpPr/>
          <p:nvPr/>
        </p:nvSpPr>
        <p:spPr>
          <a:xfrm>
            <a:off x="2125319" y="2193287"/>
            <a:ext cx="2502577" cy="3594325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B37AE5-7849-434B-9065-CF9742B5C4F3}"/>
              </a:ext>
            </a:extLst>
          </p:cNvPr>
          <p:cNvCxnSpPr>
            <a:cxnSpLocks/>
          </p:cNvCxnSpPr>
          <p:nvPr/>
        </p:nvCxnSpPr>
        <p:spPr>
          <a:xfrm>
            <a:off x="4627896" y="2887579"/>
            <a:ext cx="3890462" cy="0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DA61130-3CF8-4A3C-8793-2F779787E958}"/>
              </a:ext>
            </a:extLst>
          </p:cNvPr>
          <p:cNvSpPr txBox="1"/>
          <p:nvPr/>
        </p:nvSpPr>
        <p:spPr>
          <a:xfrm>
            <a:off x="8683057" y="2798058"/>
            <a:ext cx="3321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로그인에 성공할 경우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window.location.herf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이용하여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main.html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이동한다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284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화면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9236AD-FB4B-41C8-B5F3-4811C62A2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0" r="1053"/>
          <a:stretch/>
        </p:blipFill>
        <p:spPr>
          <a:xfrm>
            <a:off x="815473" y="2119332"/>
            <a:ext cx="5123111" cy="242218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0F4505-972A-4316-802D-59836C46FA0F}"/>
              </a:ext>
            </a:extLst>
          </p:cNvPr>
          <p:cNvSpPr/>
          <p:nvPr/>
        </p:nvSpPr>
        <p:spPr>
          <a:xfrm>
            <a:off x="749389" y="2072868"/>
            <a:ext cx="5265331" cy="2468652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CF17D32-774D-4C7D-AE34-DEAAB233D507}"/>
              </a:ext>
            </a:extLst>
          </p:cNvPr>
          <p:cNvCxnSpPr>
            <a:cxnSpLocks/>
          </p:cNvCxnSpPr>
          <p:nvPr/>
        </p:nvCxnSpPr>
        <p:spPr>
          <a:xfrm>
            <a:off x="5938584" y="2237121"/>
            <a:ext cx="435022" cy="0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65A752-ADF4-4DEF-A0D0-2772D3A101C0}"/>
              </a:ext>
            </a:extLst>
          </p:cNvPr>
          <p:cNvSpPr txBox="1"/>
          <p:nvPr/>
        </p:nvSpPr>
        <p:spPr>
          <a:xfrm>
            <a:off x="3650928" y="129079"/>
            <a:ext cx="7382603" cy="14388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 이미지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닉네임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읽어와 출력한다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400" dirty="0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personal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localStorage.getItem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데이터를 읽어왔다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getElementById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이 부분의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객체를 받아온 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innerHTML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출력해 준다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 사진의 경우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img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태그를 사용했다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E3B0E-D8B5-45BE-8234-0B8FF58580DA}"/>
              </a:ext>
            </a:extLst>
          </p:cNvPr>
          <p:cNvSpPr txBox="1"/>
          <p:nvPr/>
        </p:nvSpPr>
        <p:spPr>
          <a:xfrm>
            <a:off x="6368492" y="1806590"/>
            <a:ext cx="5795743" cy="4682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화면을 출력하기 전에 로그인 정보를 확인한다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checkLoginStatus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1. </a:t>
            </a:r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API(</a:t>
            </a:r>
            <a:r>
              <a:rPr lang="en-US" altLang="ko-KR" sz="1400" dirty="0" err="1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Auth.getStatus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로그인 정보를 가지고 온다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로그인이 되어 있지 않은 상태라면 다시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index.html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돌아간다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window.location.href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3.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로그인에 성공했다면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id,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닉네임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 사진을 가져와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저장한다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indexOf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slice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파싱했다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값이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있는지 확인하고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값이 현재 들어온 값과 같지 않으면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추가했다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만약 여기서 이전의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정보와 같다면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이전에 등록했던 장소 정보를 가져와 친구 주소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띄워 준다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지도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map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가져와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등록한다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지도는 확대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이동이 불가능하게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성정했다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32511CD-FEAE-4C12-8676-CC3D2D7CE67D}"/>
              </a:ext>
            </a:extLst>
          </p:cNvPr>
          <p:cNvSpPr/>
          <p:nvPr/>
        </p:nvSpPr>
        <p:spPr>
          <a:xfrm>
            <a:off x="2374821" y="2360431"/>
            <a:ext cx="2146623" cy="379338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3A4ED9D-7104-4781-8EA3-E3EAE4EE51B6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521444" y="1596477"/>
            <a:ext cx="457672" cy="953623"/>
          </a:xfrm>
          <a:prstGeom prst="straightConnector1">
            <a:avLst/>
          </a:prstGeom>
          <a:ln w="28575">
            <a:solidFill>
              <a:srgbClr val="FF747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DD75169-5EB7-49A1-94B8-B250D41F9EA8}"/>
              </a:ext>
            </a:extLst>
          </p:cNvPr>
          <p:cNvSpPr/>
          <p:nvPr/>
        </p:nvSpPr>
        <p:spPr>
          <a:xfrm>
            <a:off x="1191395" y="3410947"/>
            <a:ext cx="1846446" cy="379338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AA50A33-4AEA-420E-AA1C-E81010F9B66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037841" y="3600616"/>
            <a:ext cx="3566159" cy="1481284"/>
          </a:xfrm>
          <a:prstGeom prst="straightConnector1">
            <a:avLst/>
          </a:prstGeom>
          <a:ln w="28575">
            <a:solidFill>
              <a:srgbClr val="FBD14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9959566-E256-4D3D-9272-1DEBFE690023}"/>
              </a:ext>
            </a:extLst>
          </p:cNvPr>
          <p:cNvSpPr/>
          <p:nvPr/>
        </p:nvSpPr>
        <p:spPr>
          <a:xfrm>
            <a:off x="3779944" y="3026490"/>
            <a:ext cx="1846446" cy="887103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B170C60-88AF-4E14-8C56-0F2A31B67F6E}"/>
              </a:ext>
            </a:extLst>
          </p:cNvPr>
          <p:cNvCxnSpPr>
            <a:stCxn id="43" idx="2"/>
          </p:cNvCxnSpPr>
          <p:nvPr/>
        </p:nvCxnSpPr>
        <p:spPr>
          <a:xfrm flipH="1">
            <a:off x="4521444" y="3913593"/>
            <a:ext cx="181723" cy="3231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42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 기능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8948B-1BA0-46E5-9C1A-75AE729C7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0" b="6036"/>
          <a:stretch/>
        </p:blipFill>
        <p:spPr>
          <a:xfrm>
            <a:off x="951921" y="2160147"/>
            <a:ext cx="5898584" cy="27178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69C84B-64D4-48E4-8588-A67475BBF6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4" t="8047" r="35267" b="76350"/>
          <a:stretch/>
        </p:blipFill>
        <p:spPr>
          <a:xfrm>
            <a:off x="7657741" y="3897854"/>
            <a:ext cx="3574622" cy="1063568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15A815-75B5-4D67-A8DD-5D85764097B6}"/>
              </a:ext>
            </a:extLst>
          </p:cNvPr>
          <p:cNvSpPr/>
          <p:nvPr/>
        </p:nvSpPr>
        <p:spPr>
          <a:xfrm>
            <a:off x="3597455" y="2666671"/>
            <a:ext cx="547826" cy="244170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947D62-6C46-49D1-9F2F-2FA3D760A0A3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4145281" y="2709642"/>
            <a:ext cx="2705224" cy="79114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634175-16A5-4672-8C02-6B296366AAE9}"/>
              </a:ext>
            </a:extLst>
          </p:cNvPr>
          <p:cNvSpPr txBox="1"/>
          <p:nvPr/>
        </p:nvSpPr>
        <p:spPr>
          <a:xfrm>
            <a:off x="6850505" y="2013297"/>
            <a:ext cx="5189095" cy="13926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로그아웃을 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logout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 버튼을 누르면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뜨고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window.location.reload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함수에 의해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리로드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되고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checkLoginStatus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다시 실행시키므로 로그아웃 상태이기 때문에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index.html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화면으로 돌아간다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2E469DB-D929-4F02-9107-F68466AEADDD}"/>
              </a:ext>
            </a:extLst>
          </p:cNvPr>
          <p:cNvSpPr/>
          <p:nvPr/>
        </p:nvSpPr>
        <p:spPr>
          <a:xfrm>
            <a:off x="7657741" y="3812325"/>
            <a:ext cx="3574622" cy="1268853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859D6-898E-4093-A393-1FB9BB053811}"/>
              </a:ext>
            </a:extLst>
          </p:cNvPr>
          <p:cNvSpPr txBox="1"/>
          <p:nvPr/>
        </p:nvSpPr>
        <p:spPr>
          <a:xfrm>
            <a:off x="10190641" y="485250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855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검색 기능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(1)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5B8DAD-D75F-42E6-8DB5-340C77A41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b="4445"/>
          <a:stretch/>
        </p:blipFill>
        <p:spPr>
          <a:xfrm>
            <a:off x="995680" y="2264101"/>
            <a:ext cx="4691561" cy="220372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458B76-347F-45FC-A63C-E43B34BF5D71}"/>
              </a:ext>
            </a:extLst>
          </p:cNvPr>
          <p:cNvSpPr/>
          <p:nvPr/>
        </p:nvSpPr>
        <p:spPr>
          <a:xfrm>
            <a:off x="2128926" y="3243880"/>
            <a:ext cx="699433" cy="224469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CF03712-2799-4B92-B726-BB78F836D90D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2828359" y="3356114"/>
            <a:ext cx="3267641" cy="1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65B0CE0-6193-44FD-94E7-A5E5A8ECE474}"/>
              </a:ext>
            </a:extLst>
          </p:cNvPr>
          <p:cNvSpPr txBox="1"/>
          <p:nvPr/>
        </p:nvSpPr>
        <p:spPr>
          <a:xfrm>
            <a:off x="6096000" y="2105771"/>
            <a:ext cx="5591516" cy="2500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지도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주소를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입력받는다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getAddress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클릭할 경우 주소 검색창이 뜬다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 받은 주소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주소값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추가한다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key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값에 위도와 경도를 계속해서 저장한다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나중에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split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이용하여 배열로 만들어서 활용할 계획이다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주소 값의 경우 다른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key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값에 저장하고 이 또한 후에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split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배열을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만들어서 사용할 것이다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친구 주소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map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마커를 갱신하기 위해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A15439-8F7F-4F17-A803-EF31B07FA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5022" r="59915" b="27882"/>
          <a:stretch/>
        </p:blipFill>
        <p:spPr>
          <a:xfrm>
            <a:off x="3150335" y="3737410"/>
            <a:ext cx="2352660" cy="267716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DF9606F-9DCF-4C22-860F-4B3793AEC977}"/>
              </a:ext>
            </a:extLst>
          </p:cNvPr>
          <p:cNvSpPr/>
          <p:nvPr/>
        </p:nvSpPr>
        <p:spPr>
          <a:xfrm>
            <a:off x="3071268" y="3678156"/>
            <a:ext cx="2431727" cy="2736418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68080-4D27-4DE4-BAC5-C70E7CDBC604}"/>
              </a:ext>
            </a:extLst>
          </p:cNvPr>
          <p:cNvSpPr txBox="1"/>
          <p:nvPr/>
        </p:nvSpPr>
        <p:spPr>
          <a:xfrm>
            <a:off x="4326665" y="622990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주소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6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802</Words>
  <Application>Microsoft Office PowerPoint</Application>
  <PresentationFormat>와이드스크린</PresentationFormat>
  <Paragraphs>181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 수진</dc:creator>
  <cp:lastModifiedBy>차 수진</cp:lastModifiedBy>
  <cp:revision>265</cp:revision>
  <dcterms:created xsi:type="dcterms:W3CDTF">2019-06-03T03:51:49Z</dcterms:created>
  <dcterms:modified xsi:type="dcterms:W3CDTF">2019-06-03T08:13:19Z</dcterms:modified>
</cp:coreProperties>
</file>